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handoutMasterIdLst>
    <p:handoutMasterId r:id="rId28"/>
  </p:handoutMasterIdLst>
  <p:sldIdLst>
    <p:sldId id="324" r:id="rId5"/>
    <p:sldId id="302" r:id="rId6"/>
    <p:sldId id="325" r:id="rId7"/>
    <p:sldId id="328" r:id="rId8"/>
    <p:sldId id="329" r:id="rId9"/>
    <p:sldId id="330" r:id="rId10"/>
    <p:sldId id="333" r:id="rId11"/>
    <p:sldId id="334" r:id="rId12"/>
    <p:sldId id="348" r:id="rId13"/>
    <p:sldId id="349" r:id="rId14"/>
    <p:sldId id="342" r:id="rId15"/>
    <p:sldId id="343" r:id="rId16"/>
    <p:sldId id="350" r:id="rId17"/>
    <p:sldId id="345" r:id="rId18"/>
    <p:sldId id="346" r:id="rId19"/>
    <p:sldId id="347" r:id="rId20"/>
    <p:sldId id="351" r:id="rId21"/>
    <p:sldId id="352" r:id="rId22"/>
    <p:sldId id="353" r:id="rId23"/>
    <p:sldId id="354" r:id="rId24"/>
    <p:sldId id="355" r:id="rId25"/>
    <p:sldId id="34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4189" autoAdjust="0"/>
    <p:restoredTop sz="95033" autoAdjust="0"/>
  </p:normalViewPr>
  <p:slideViewPr>
    <p:cSldViewPr snapToGrid="0">
      <p:cViewPr varScale="1">
        <p:scale>
          <a:sx n="70" d="100"/>
          <a:sy n="70" d="100"/>
        </p:scale>
        <p:origin x="192" y="1064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esco Abate" userId="debce27f0f8eaad4" providerId="LiveId" clId="{DFEB250C-A396-4403-A98D-C59A1F7AB427}"/>
    <pc:docChg chg="undo custSel addSld delSld modSld sldOrd">
      <pc:chgData name="Francesco Abate" userId="debce27f0f8eaad4" providerId="LiveId" clId="{DFEB250C-A396-4403-A98D-C59A1F7AB427}" dt="2021-06-06T15:52:52.006" v="1448" actId="1076"/>
      <pc:docMkLst>
        <pc:docMk/>
      </pc:docMkLst>
      <pc:sldChg chg="modSp mod">
        <pc:chgData name="Francesco Abate" userId="debce27f0f8eaad4" providerId="LiveId" clId="{DFEB250C-A396-4403-A98D-C59A1F7AB427}" dt="2021-06-06T14:56:20.203" v="14" actId="20577"/>
        <pc:sldMkLst>
          <pc:docMk/>
          <pc:sldMk cId="3717091802" sldId="329"/>
        </pc:sldMkLst>
        <pc:spChg chg="mod">
          <ac:chgData name="Francesco Abate" userId="debce27f0f8eaad4" providerId="LiveId" clId="{DFEB250C-A396-4403-A98D-C59A1F7AB427}" dt="2021-06-06T14:56:20.203" v="14" actId="20577"/>
          <ac:spMkLst>
            <pc:docMk/>
            <pc:sldMk cId="3717091802" sldId="329"/>
            <ac:spMk id="8" creationId="{6F03AADD-A4FE-4CE8-944C-3F9C9777F0AB}"/>
          </ac:spMkLst>
        </pc:spChg>
      </pc:sldChg>
      <pc:sldChg chg="modSp mod">
        <pc:chgData name="Francesco Abate" userId="debce27f0f8eaad4" providerId="LiveId" clId="{DFEB250C-A396-4403-A98D-C59A1F7AB427}" dt="2021-06-06T15:01:42.614" v="601" actId="1076"/>
        <pc:sldMkLst>
          <pc:docMk/>
          <pc:sldMk cId="4154099772" sldId="334"/>
        </pc:sldMkLst>
        <pc:picChg chg="mod">
          <ac:chgData name="Francesco Abate" userId="debce27f0f8eaad4" providerId="LiveId" clId="{DFEB250C-A396-4403-A98D-C59A1F7AB427}" dt="2021-06-06T15:01:42.614" v="601" actId="1076"/>
          <ac:picMkLst>
            <pc:docMk/>
            <pc:sldMk cId="4154099772" sldId="334"/>
            <ac:picMk id="11" creationId="{B1C52AF3-E828-4F65-AFFA-CB064EAEB185}"/>
          </ac:picMkLst>
        </pc:picChg>
        <pc:picChg chg="mod">
          <ac:chgData name="Francesco Abate" userId="debce27f0f8eaad4" providerId="LiveId" clId="{DFEB250C-A396-4403-A98D-C59A1F7AB427}" dt="2021-06-06T15:01:40.022" v="600" actId="1076"/>
          <ac:picMkLst>
            <pc:docMk/>
            <pc:sldMk cId="4154099772" sldId="334"/>
            <ac:picMk id="13" creationId="{44A4A6F9-E347-4EED-AE8B-020A0D3E12BC}"/>
          </ac:picMkLst>
        </pc:picChg>
      </pc:sldChg>
      <pc:sldChg chg="addSp delSp modSp add mod">
        <pc:chgData name="Francesco Abate" userId="debce27f0f8eaad4" providerId="LiveId" clId="{DFEB250C-A396-4403-A98D-C59A1F7AB427}" dt="2021-06-06T15:03:24.886" v="724" actId="20577"/>
        <pc:sldMkLst>
          <pc:docMk/>
          <pc:sldMk cId="413116130" sldId="335"/>
        </pc:sldMkLst>
        <pc:spChg chg="mod">
          <ac:chgData name="Francesco Abate" userId="debce27f0f8eaad4" providerId="LiveId" clId="{DFEB250C-A396-4403-A98D-C59A1F7AB427}" dt="2021-06-06T14:56:49.762" v="50" actId="20577"/>
          <ac:spMkLst>
            <pc:docMk/>
            <pc:sldMk cId="413116130" sldId="335"/>
            <ac:spMk id="5" creationId="{91EF53E3-F88C-4203-A489-8C9D57513DF6}"/>
          </ac:spMkLst>
        </pc:spChg>
        <pc:spChg chg="mod">
          <ac:chgData name="Francesco Abate" userId="debce27f0f8eaad4" providerId="LiveId" clId="{DFEB250C-A396-4403-A98D-C59A1F7AB427}" dt="2021-06-06T15:03:24.886" v="724" actId="20577"/>
          <ac:spMkLst>
            <pc:docMk/>
            <pc:sldMk cId="413116130" sldId="335"/>
            <ac:spMk id="8" creationId="{6F03AADD-A4FE-4CE8-944C-3F9C9777F0AB}"/>
          </ac:spMkLst>
        </pc:spChg>
        <pc:picChg chg="del">
          <ac:chgData name="Francesco Abate" userId="debce27f0f8eaad4" providerId="LiveId" clId="{DFEB250C-A396-4403-A98D-C59A1F7AB427}" dt="2021-06-06T14:58:15.499" v="351" actId="478"/>
          <ac:picMkLst>
            <pc:docMk/>
            <pc:sldMk cId="413116130" sldId="335"/>
            <ac:picMk id="4" creationId="{8AAEF4C6-F994-49A7-9D83-99E1905CA93D}"/>
          </ac:picMkLst>
        </pc:picChg>
        <pc:picChg chg="add mod">
          <ac:chgData name="Francesco Abate" userId="debce27f0f8eaad4" providerId="LiveId" clId="{DFEB250C-A396-4403-A98D-C59A1F7AB427}" dt="2021-06-06T14:58:56.513" v="353" actId="14826"/>
          <ac:picMkLst>
            <pc:docMk/>
            <pc:sldMk cId="413116130" sldId="335"/>
            <ac:picMk id="6" creationId="{5E33CCE8-EB40-481B-8129-CF17C2B748FA}"/>
          </ac:picMkLst>
        </pc:picChg>
      </pc:sldChg>
      <pc:sldChg chg="addSp delSp modSp del mod">
        <pc:chgData name="Francesco Abate" userId="debce27f0f8eaad4" providerId="LiveId" clId="{DFEB250C-A396-4403-A98D-C59A1F7AB427}" dt="2021-06-06T14:56:38.123" v="42" actId="47"/>
        <pc:sldMkLst>
          <pc:docMk/>
          <pc:sldMk cId="3688422530" sldId="335"/>
        </pc:sldMkLst>
        <pc:spChg chg="add mod">
          <ac:chgData name="Francesco Abate" userId="debce27f0f8eaad4" providerId="LiveId" clId="{DFEB250C-A396-4403-A98D-C59A1F7AB427}" dt="2021-06-06T14:56:33.739" v="41" actId="478"/>
          <ac:spMkLst>
            <pc:docMk/>
            <pc:sldMk cId="3688422530" sldId="335"/>
            <ac:spMk id="3" creationId="{4FE82608-3384-4062-9B9F-3C0C1288B268}"/>
          </ac:spMkLst>
        </pc:spChg>
        <pc:spChg chg="del mod">
          <ac:chgData name="Francesco Abate" userId="debce27f0f8eaad4" providerId="LiveId" clId="{DFEB250C-A396-4403-A98D-C59A1F7AB427}" dt="2021-06-06T14:56:33.739" v="41" actId="478"/>
          <ac:spMkLst>
            <pc:docMk/>
            <pc:sldMk cId="3688422530" sldId="335"/>
            <ac:spMk id="5" creationId="{91EF53E3-F88C-4203-A489-8C9D57513DF6}"/>
          </ac:spMkLst>
        </pc:spChg>
      </pc:sldChg>
      <pc:sldChg chg="addSp delSp modSp new mod">
        <pc:chgData name="Francesco Abate" userId="debce27f0f8eaad4" providerId="LiveId" clId="{DFEB250C-A396-4403-A98D-C59A1F7AB427}" dt="2021-06-06T15:39:01.158" v="827"/>
        <pc:sldMkLst>
          <pc:docMk/>
          <pc:sldMk cId="2375471506" sldId="336"/>
        </pc:sldMkLst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2" creationId="{6735B071-D211-4124-B610-C72C4AF7BF7D}"/>
          </ac:spMkLst>
        </pc:spChg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3" creationId="{4E1C45A6-6F0A-49AD-B0CA-A2ECF97B13B9}"/>
          </ac:spMkLst>
        </pc:spChg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4" creationId="{0AE33977-0D05-4544-A87B-44F65197DD87}"/>
          </ac:spMkLst>
        </pc:spChg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5" creationId="{509F08C1-C7BF-4A8C-AB44-38C6FF25D767}"/>
          </ac:spMkLst>
        </pc:spChg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6" creationId="{48A347BD-705E-42D6-80F2-7E9B191B29FC}"/>
          </ac:spMkLst>
        </pc:spChg>
        <pc:spChg chg="del mod">
          <ac:chgData name="Francesco Abate" userId="debce27f0f8eaad4" providerId="LiveId" clId="{DFEB250C-A396-4403-A98D-C59A1F7AB427}" dt="2021-06-06T15:35:58.347" v="738" actId="478"/>
          <ac:spMkLst>
            <pc:docMk/>
            <pc:sldMk cId="2375471506" sldId="336"/>
            <ac:spMk id="7" creationId="{1A053874-4ECA-48A6-8008-5AF77FA25262}"/>
          </ac:spMkLst>
        </pc:spChg>
        <pc:spChg chg="del">
          <ac:chgData name="Francesco Abate" userId="debce27f0f8eaad4" providerId="LiveId" clId="{DFEB250C-A396-4403-A98D-C59A1F7AB427}" dt="2021-06-06T15:04:07.446" v="726" actId="478"/>
          <ac:spMkLst>
            <pc:docMk/>
            <pc:sldMk cId="2375471506" sldId="336"/>
            <ac:spMk id="8" creationId="{C07000F4-0E24-411E-B580-A3F6EA2C26C2}"/>
          </ac:spMkLst>
        </pc:spChg>
        <pc:spChg chg="del">
          <ac:chgData name="Francesco Abate" userId="debce27f0f8eaad4" providerId="LiveId" clId="{DFEB250C-A396-4403-A98D-C59A1F7AB427}" dt="2021-06-06T15:04:09.168" v="727" actId="478"/>
          <ac:spMkLst>
            <pc:docMk/>
            <pc:sldMk cId="2375471506" sldId="336"/>
            <ac:spMk id="9" creationId="{C142A6B6-3C26-48F2-B836-D98E3D5FC880}"/>
          </ac:spMkLst>
        </pc:spChg>
        <pc:spChg chg="add mod">
          <ac:chgData name="Francesco Abate" userId="debce27f0f8eaad4" providerId="LiveId" clId="{DFEB250C-A396-4403-A98D-C59A1F7AB427}" dt="2021-06-06T15:38:58.098" v="825" actId="1076"/>
          <ac:spMkLst>
            <pc:docMk/>
            <pc:sldMk cId="2375471506" sldId="336"/>
            <ac:spMk id="11" creationId="{00CD8090-E177-4D8B-8E9C-8E65904E365C}"/>
          </ac:spMkLst>
        </pc:spChg>
        <pc:picChg chg="add del mod">
          <ac:chgData name="Francesco Abate" userId="debce27f0f8eaad4" providerId="LiveId" clId="{DFEB250C-A396-4403-A98D-C59A1F7AB427}" dt="2021-06-06T15:35:58.347" v="738" actId="478"/>
          <ac:picMkLst>
            <pc:docMk/>
            <pc:sldMk cId="2375471506" sldId="336"/>
            <ac:picMk id="9" creationId="{8B801932-0C56-457A-8055-48E88B16E63C}"/>
          </ac:picMkLst>
        </pc:picChg>
        <pc:picChg chg="add mod">
          <ac:chgData name="Francesco Abate" userId="debce27f0f8eaad4" providerId="LiveId" clId="{DFEB250C-A396-4403-A98D-C59A1F7AB427}" dt="2021-06-06T15:38:48.635" v="824" actId="1076"/>
          <ac:picMkLst>
            <pc:docMk/>
            <pc:sldMk cId="2375471506" sldId="336"/>
            <ac:picMk id="13" creationId="{58A0B1C2-EF65-4BAC-B130-5DF157057D7F}"/>
          </ac:picMkLst>
        </pc:picChg>
        <pc:picChg chg="add mod">
          <ac:chgData name="Francesco Abate" userId="debce27f0f8eaad4" providerId="LiveId" clId="{DFEB250C-A396-4403-A98D-C59A1F7AB427}" dt="2021-06-06T15:38:48.635" v="824" actId="1076"/>
          <ac:picMkLst>
            <pc:docMk/>
            <pc:sldMk cId="2375471506" sldId="336"/>
            <ac:picMk id="1026" creationId="{4B470678-066C-4803-B8E4-C5D3A377D3C9}"/>
          </ac:picMkLst>
        </pc:picChg>
        <pc:picChg chg="add mod">
          <ac:chgData name="Francesco Abate" userId="debce27f0f8eaad4" providerId="LiveId" clId="{DFEB250C-A396-4403-A98D-C59A1F7AB427}" dt="2021-06-06T15:38:48.635" v="824" actId="1076"/>
          <ac:picMkLst>
            <pc:docMk/>
            <pc:sldMk cId="2375471506" sldId="336"/>
            <ac:picMk id="1028" creationId="{01942253-1555-45D6-8AF9-2D29DCE09FEE}"/>
          </ac:picMkLst>
        </pc:picChg>
        <pc:picChg chg="add del">
          <ac:chgData name="Francesco Abate" userId="debce27f0f8eaad4" providerId="LiveId" clId="{DFEB250C-A396-4403-A98D-C59A1F7AB427}" dt="2021-06-06T15:39:01.158" v="827"/>
          <ac:picMkLst>
            <pc:docMk/>
            <pc:sldMk cId="2375471506" sldId="336"/>
            <ac:picMk id="1030" creationId="{D9A7286F-0085-4B60-A2E8-4CE1C4DDFF82}"/>
          </ac:picMkLst>
        </pc:picChg>
      </pc:sldChg>
      <pc:sldChg chg="addSp delSp modSp add mod">
        <pc:chgData name="Francesco Abate" userId="debce27f0f8eaad4" providerId="LiveId" clId="{DFEB250C-A396-4403-A98D-C59A1F7AB427}" dt="2021-06-06T15:43:48.665" v="898" actId="1076"/>
        <pc:sldMkLst>
          <pc:docMk/>
          <pc:sldMk cId="2314446481" sldId="337"/>
        </pc:sldMkLst>
        <pc:spChg chg="mod">
          <ac:chgData name="Francesco Abate" userId="debce27f0f8eaad4" providerId="LiveId" clId="{DFEB250C-A396-4403-A98D-C59A1F7AB427}" dt="2021-06-06T15:39:40.486" v="853" actId="1076"/>
          <ac:spMkLst>
            <pc:docMk/>
            <pc:sldMk cId="2314446481" sldId="337"/>
            <ac:spMk id="11" creationId="{00CD8090-E177-4D8B-8E9C-8E65904E365C}"/>
          </ac:spMkLst>
        </pc:spChg>
        <pc:picChg chg="del">
          <ac:chgData name="Francesco Abate" userId="debce27f0f8eaad4" providerId="LiveId" clId="{DFEB250C-A396-4403-A98D-C59A1F7AB427}" dt="2021-06-06T15:39:41.937" v="854" actId="478"/>
          <ac:picMkLst>
            <pc:docMk/>
            <pc:sldMk cId="2314446481" sldId="337"/>
            <ac:picMk id="13" creationId="{58A0B1C2-EF65-4BAC-B130-5DF157057D7F}"/>
          </ac:picMkLst>
        </pc:picChg>
        <pc:picChg chg="del">
          <ac:chgData name="Francesco Abate" userId="debce27f0f8eaad4" providerId="LiveId" clId="{DFEB250C-A396-4403-A98D-C59A1F7AB427}" dt="2021-06-06T15:39:50.353" v="856" actId="478"/>
          <ac:picMkLst>
            <pc:docMk/>
            <pc:sldMk cId="2314446481" sldId="337"/>
            <ac:picMk id="1026" creationId="{4B470678-066C-4803-B8E4-C5D3A377D3C9}"/>
          </ac:picMkLst>
        </pc:picChg>
        <pc:picChg chg="del">
          <ac:chgData name="Francesco Abate" userId="debce27f0f8eaad4" providerId="LiveId" clId="{DFEB250C-A396-4403-A98D-C59A1F7AB427}" dt="2021-06-06T15:39:49.169" v="855" actId="478"/>
          <ac:picMkLst>
            <pc:docMk/>
            <pc:sldMk cId="2314446481" sldId="337"/>
            <ac:picMk id="1028" creationId="{01942253-1555-45D6-8AF9-2D29DCE09FEE}"/>
          </ac:picMkLst>
        </pc:picChg>
        <pc:picChg chg="add mod">
          <ac:chgData name="Francesco Abate" userId="debce27f0f8eaad4" providerId="LiveId" clId="{DFEB250C-A396-4403-A98D-C59A1F7AB427}" dt="2021-06-06T15:43:48.665" v="898" actId="1076"/>
          <ac:picMkLst>
            <pc:docMk/>
            <pc:sldMk cId="2314446481" sldId="337"/>
            <ac:picMk id="2050" creationId="{06C5DF32-9099-4B64-9BFD-CF6E7BF73B7F}"/>
          </ac:picMkLst>
        </pc:picChg>
        <pc:picChg chg="add mod">
          <ac:chgData name="Francesco Abate" userId="debce27f0f8eaad4" providerId="LiveId" clId="{DFEB250C-A396-4403-A98D-C59A1F7AB427}" dt="2021-06-06T15:43:48.665" v="898" actId="1076"/>
          <ac:picMkLst>
            <pc:docMk/>
            <pc:sldMk cId="2314446481" sldId="337"/>
            <ac:picMk id="2052" creationId="{E4252133-8D69-4F97-BBDE-2FFF1407F26E}"/>
          </ac:picMkLst>
        </pc:picChg>
      </pc:sldChg>
      <pc:sldChg chg="addSp delSp modSp add mod">
        <pc:chgData name="Francesco Abate" userId="debce27f0f8eaad4" providerId="LiveId" clId="{DFEB250C-A396-4403-A98D-C59A1F7AB427}" dt="2021-06-06T15:43:53.996" v="899" actId="1076"/>
        <pc:sldMkLst>
          <pc:docMk/>
          <pc:sldMk cId="3196682663" sldId="338"/>
        </pc:sldMkLst>
        <pc:spChg chg="mod">
          <ac:chgData name="Francesco Abate" userId="debce27f0f8eaad4" providerId="LiveId" clId="{DFEB250C-A396-4403-A98D-C59A1F7AB427}" dt="2021-06-06T15:41:31.995" v="882" actId="20577"/>
          <ac:spMkLst>
            <pc:docMk/>
            <pc:sldMk cId="3196682663" sldId="338"/>
            <ac:spMk id="11" creationId="{00CD8090-E177-4D8B-8E9C-8E65904E365C}"/>
          </ac:spMkLst>
        </pc:spChg>
        <pc:picChg chg="del">
          <ac:chgData name="Francesco Abate" userId="debce27f0f8eaad4" providerId="LiveId" clId="{DFEB250C-A396-4403-A98D-C59A1F7AB427}" dt="2021-06-06T15:41:33.916" v="883" actId="478"/>
          <ac:picMkLst>
            <pc:docMk/>
            <pc:sldMk cId="3196682663" sldId="338"/>
            <ac:picMk id="2050" creationId="{06C5DF32-9099-4B64-9BFD-CF6E7BF73B7F}"/>
          </ac:picMkLst>
        </pc:picChg>
        <pc:picChg chg="del">
          <ac:chgData name="Francesco Abate" userId="debce27f0f8eaad4" providerId="LiveId" clId="{DFEB250C-A396-4403-A98D-C59A1F7AB427}" dt="2021-06-06T15:41:35.396" v="884" actId="478"/>
          <ac:picMkLst>
            <pc:docMk/>
            <pc:sldMk cId="3196682663" sldId="338"/>
            <ac:picMk id="2052" creationId="{E4252133-8D69-4F97-BBDE-2FFF1407F26E}"/>
          </ac:picMkLst>
        </pc:picChg>
        <pc:picChg chg="add mod">
          <ac:chgData name="Francesco Abate" userId="debce27f0f8eaad4" providerId="LiveId" clId="{DFEB250C-A396-4403-A98D-C59A1F7AB427}" dt="2021-06-06T15:43:53.996" v="899" actId="1076"/>
          <ac:picMkLst>
            <pc:docMk/>
            <pc:sldMk cId="3196682663" sldId="338"/>
            <ac:picMk id="3074" creationId="{328506A6-264D-42F7-9B89-9604345C079A}"/>
          </ac:picMkLst>
        </pc:picChg>
        <pc:picChg chg="add mod">
          <ac:chgData name="Francesco Abate" userId="debce27f0f8eaad4" providerId="LiveId" clId="{DFEB250C-A396-4403-A98D-C59A1F7AB427}" dt="2021-06-06T15:43:53.996" v="899" actId="1076"/>
          <ac:picMkLst>
            <pc:docMk/>
            <pc:sldMk cId="3196682663" sldId="338"/>
            <ac:picMk id="3076" creationId="{2E87F95B-3D85-4A9D-8132-30879D541355}"/>
          </ac:picMkLst>
        </pc:picChg>
      </pc:sldChg>
      <pc:sldChg chg="addSp delSp modSp add mod">
        <pc:chgData name="Francesco Abate" userId="debce27f0f8eaad4" providerId="LiveId" clId="{DFEB250C-A396-4403-A98D-C59A1F7AB427}" dt="2021-06-06T15:48:18.224" v="1068" actId="14100"/>
        <pc:sldMkLst>
          <pc:docMk/>
          <pc:sldMk cId="3384717642" sldId="339"/>
        </pc:sldMkLst>
        <pc:spChg chg="add del">
          <ac:chgData name="Francesco Abate" userId="debce27f0f8eaad4" providerId="LiveId" clId="{DFEB250C-A396-4403-A98D-C59A1F7AB427}" dt="2021-06-06T15:46:01.483" v="920" actId="22"/>
          <ac:spMkLst>
            <pc:docMk/>
            <pc:sldMk cId="3384717642" sldId="339"/>
            <ac:spMk id="6" creationId="{00393BE1-583B-405F-9277-25972DF70A3A}"/>
          </ac:spMkLst>
        </pc:spChg>
        <pc:spChg chg="add del">
          <ac:chgData name="Francesco Abate" userId="debce27f0f8eaad4" providerId="LiveId" clId="{DFEB250C-A396-4403-A98D-C59A1F7AB427}" dt="2021-06-06T15:46:10.667" v="922" actId="22"/>
          <ac:spMkLst>
            <pc:docMk/>
            <pc:sldMk cId="3384717642" sldId="339"/>
            <ac:spMk id="8" creationId="{0B9F3A0B-EDC6-4C06-BE49-299261401960}"/>
          </ac:spMkLst>
        </pc:spChg>
        <pc:spChg chg="mod">
          <ac:chgData name="Francesco Abate" userId="debce27f0f8eaad4" providerId="LiveId" clId="{DFEB250C-A396-4403-A98D-C59A1F7AB427}" dt="2021-06-06T15:45:46.273" v="916" actId="20577"/>
          <ac:spMkLst>
            <pc:docMk/>
            <pc:sldMk cId="3384717642" sldId="339"/>
            <ac:spMk id="11" creationId="{00CD8090-E177-4D8B-8E9C-8E65904E365C}"/>
          </ac:spMkLst>
        </pc:spChg>
        <pc:spChg chg="add del">
          <ac:chgData name="Francesco Abate" userId="debce27f0f8eaad4" providerId="LiveId" clId="{DFEB250C-A396-4403-A98D-C59A1F7AB427}" dt="2021-06-06T15:46:23.243" v="927" actId="22"/>
          <ac:spMkLst>
            <pc:docMk/>
            <pc:sldMk cId="3384717642" sldId="339"/>
            <ac:spMk id="12" creationId="{41B00F6F-1C6D-436D-8393-3062B73A0BB6}"/>
          </ac:spMkLst>
        </pc:spChg>
        <pc:spChg chg="add mod">
          <ac:chgData name="Francesco Abate" userId="debce27f0f8eaad4" providerId="LiveId" clId="{DFEB250C-A396-4403-A98D-C59A1F7AB427}" dt="2021-06-06T15:48:18.224" v="1068" actId="14100"/>
          <ac:spMkLst>
            <pc:docMk/>
            <pc:sldMk cId="3384717642" sldId="339"/>
            <ac:spMk id="13" creationId="{BE1C80B0-543F-46CD-9813-C2087AF71323}"/>
          </ac:spMkLst>
        </pc:spChg>
        <pc:picChg chg="del">
          <ac:chgData name="Francesco Abate" userId="debce27f0f8eaad4" providerId="LiveId" clId="{DFEB250C-A396-4403-A98D-C59A1F7AB427}" dt="2021-06-06T15:45:47.936" v="917" actId="478"/>
          <ac:picMkLst>
            <pc:docMk/>
            <pc:sldMk cId="3384717642" sldId="339"/>
            <ac:picMk id="3074" creationId="{328506A6-264D-42F7-9B89-9604345C079A}"/>
          </ac:picMkLst>
        </pc:picChg>
        <pc:picChg chg="del">
          <ac:chgData name="Francesco Abate" userId="debce27f0f8eaad4" providerId="LiveId" clId="{DFEB250C-A396-4403-A98D-C59A1F7AB427}" dt="2021-06-06T15:45:50.112" v="918" actId="478"/>
          <ac:picMkLst>
            <pc:docMk/>
            <pc:sldMk cId="3384717642" sldId="339"/>
            <ac:picMk id="3076" creationId="{2E87F95B-3D85-4A9D-8132-30879D541355}"/>
          </ac:picMkLst>
        </pc:picChg>
        <pc:picChg chg="add mod">
          <ac:chgData name="Francesco Abate" userId="debce27f0f8eaad4" providerId="LiveId" clId="{DFEB250C-A396-4403-A98D-C59A1F7AB427}" dt="2021-06-06T15:47:06.603" v="937" actId="1076"/>
          <ac:picMkLst>
            <pc:docMk/>
            <pc:sldMk cId="3384717642" sldId="339"/>
            <ac:picMk id="4098" creationId="{840E3257-F4A9-43FC-ACF4-4854A18DAB6B}"/>
          </ac:picMkLst>
        </pc:picChg>
        <pc:picChg chg="add mod">
          <ac:chgData name="Francesco Abate" userId="debce27f0f8eaad4" providerId="LiveId" clId="{DFEB250C-A396-4403-A98D-C59A1F7AB427}" dt="2021-06-06T15:47:06.603" v="937" actId="1076"/>
          <ac:picMkLst>
            <pc:docMk/>
            <pc:sldMk cId="3384717642" sldId="339"/>
            <ac:picMk id="4100" creationId="{C5D59D98-21F3-40EB-A25F-E0138A063707}"/>
          </ac:picMkLst>
        </pc:picChg>
      </pc:sldChg>
      <pc:sldChg chg="modSp add mod ord">
        <pc:chgData name="Francesco Abate" userId="debce27f0f8eaad4" providerId="LiveId" clId="{DFEB250C-A396-4403-A98D-C59A1F7AB427}" dt="2021-06-06T15:51:49.110" v="1425" actId="14100"/>
        <pc:sldMkLst>
          <pc:docMk/>
          <pc:sldMk cId="3877020813" sldId="340"/>
        </pc:sldMkLst>
        <pc:spChg chg="mod">
          <ac:chgData name="Francesco Abate" userId="debce27f0f8eaad4" providerId="LiveId" clId="{DFEB250C-A396-4403-A98D-C59A1F7AB427}" dt="2021-06-06T15:51:49.110" v="1425" actId="14100"/>
          <ac:spMkLst>
            <pc:docMk/>
            <pc:sldMk cId="3877020813" sldId="340"/>
            <ac:spMk id="5" creationId="{6B6DDC29-DFE2-4F0C-9C81-DDBC9CD8D269}"/>
          </ac:spMkLst>
        </pc:spChg>
        <pc:spChg chg="mod">
          <ac:chgData name="Francesco Abate" userId="debce27f0f8eaad4" providerId="LiveId" clId="{DFEB250C-A396-4403-A98D-C59A1F7AB427}" dt="2021-06-06T15:50:11.171" v="1078" actId="14100"/>
          <ac:spMkLst>
            <pc:docMk/>
            <pc:sldMk cId="3877020813" sldId="340"/>
            <ac:spMk id="11" creationId="{3D9E7E43-0082-4819-947F-94AD5664FC83}"/>
          </ac:spMkLst>
        </pc:spChg>
      </pc:sldChg>
      <pc:sldChg chg="addSp delSp modSp add mod ord">
        <pc:chgData name="Francesco Abate" userId="debce27f0f8eaad4" providerId="LiveId" clId="{DFEB250C-A396-4403-A98D-C59A1F7AB427}" dt="2021-06-06T15:52:52.006" v="1448" actId="1076"/>
        <pc:sldMkLst>
          <pc:docMk/>
          <pc:sldMk cId="123734432" sldId="341"/>
        </pc:sldMkLst>
        <pc:spChg chg="add del">
          <ac:chgData name="Francesco Abate" userId="debce27f0f8eaad4" providerId="LiveId" clId="{DFEB250C-A396-4403-A98D-C59A1F7AB427}" dt="2021-06-06T15:52:30.854" v="1444" actId="478"/>
          <ac:spMkLst>
            <pc:docMk/>
            <pc:sldMk cId="123734432" sldId="341"/>
            <ac:spMk id="3" creationId="{47310966-9752-4035-9DD5-FFBC93FC094D}"/>
          </ac:spMkLst>
        </pc:spChg>
        <pc:spChg chg="add del mod">
          <ac:chgData name="Francesco Abate" userId="debce27f0f8eaad4" providerId="LiveId" clId="{DFEB250C-A396-4403-A98D-C59A1F7AB427}" dt="2021-06-06T15:52:33.824" v="1445" actId="478"/>
          <ac:spMkLst>
            <pc:docMk/>
            <pc:sldMk cId="123734432" sldId="341"/>
            <ac:spMk id="4" creationId="{1724F572-75C1-4E11-B642-85F5FC12E0D1}"/>
          </ac:spMkLst>
        </pc:spChg>
        <pc:spChg chg="del mod">
          <ac:chgData name="Francesco Abate" userId="debce27f0f8eaad4" providerId="LiveId" clId="{DFEB250C-A396-4403-A98D-C59A1F7AB427}" dt="2021-06-06T15:52:23.531" v="1440" actId="478"/>
          <ac:spMkLst>
            <pc:docMk/>
            <pc:sldMk cId="123734432" sldId="341"/>
            <ac:spMk id="5" creationId="{6B6DDC29-DFE2-4F0C-9C81-DDBC9CD8D269}"/>
          </ac:spMkLst>
        </pc:spChg>
        <pc:spChg chg="mod">
          <ac:chgData name="Francesco Abate" userId="debce27f0f8eaad4" providerId="LiveId" clId="{DFEB250C-A396-4403-A98D-C59A1F7AB427}" dt="2021-06-06T15:52:44.385" v="1447" actId="1076"/>
          <ac:spMkLst>
            <pc:docMk/>
            <pc:sldMk cId="123734432" sldId="341"/>
            <ac:spMk id="11" creationId="{3D9E7E43-0082-4819-947F-94AD5664FC83}"/>
          </ac:spMkLst>
        </pc:spChg>
        <pc:picChg chg="mod">
          <ac:chgData name="Francesco Abate" userId="debce27f0f8eaad4" providerId="LiveId" clId="{DFEB250C-A396-4403-A98D-C59A1F7AB427}" dt="2021-06-06T15:52:52.006" v="1448" actId="1076"/>
          <ac:picMkLst>
            <pc:docMk/>
            <pc:sldMk cId="123734432" sldId="341"/>
            <ac:picMk id="10" creationId="{067ABCFB-135D-465A-8D06-3042F9E75BB6}"/>
          </ac:picMkLst>
        </pc:picChg>
      </pc:sldChg>
    </pc:docChg>
  </pc:docChgLst>
  <pc:docChgLst>
    <pc:chgData name="Francesco Abate" userId="debce27f0f8eaad4" providerId="LiveId" clId="{528E6D26-478A-4BA9-B83C-935D0ABEE493}"/>
    <pc:docChg chg="modSld">
      <pc:chgData name="Francesco Abate" userId="debce27f0f8eaad4" providerId="LiveId" clId="{528E6D26-478A-4BA9-B83C-935D0ABEE493}" dt="2021-06-23T07:42:06.270" v="12" actId="20577"/>
      <pc:docMkLst>
        <pc:docMk/>
      </pc:docMkLst>
      <pc:sldChg chg="modSp mod">
        <pc:chgData name="Francesco Abate" userId="debce27f0f8eaad4" providerId="LiveId" clId="{528E6D26-478A-4BA9-B83C-935D0ABEE493}" dt="2021-06-23T07:42:06.270" v="12" actId="20577"/>
        <pc:sldMkLst>
          <pc:docMk/>
          <pc:sldMk cId="3696770303" sldId="315"/>
        </pc:sldMkLst>
        <pc:spChg chg="mod">
          <ac:chgData name="Francesco Abate" userId="debce27f0f8eaad4" providerId="LiveId" clId="{528E6D26-478A-4BA9-B83C-935D0ABEE493}" dt="2021-06-23T07:42:06.270" v="12" actId="20577"/>
          <ac:spMkLst>
            <pc:docMk/>
            <pc:sldMk cId="3696770303" sldId="315"/>
            <ac:spMk id="8" creationId="{6F03AADD-A4FE-4CE8-944C-3F9C9777F0AB}"/>
          </ac:spMkLst>
        </pc:spChg>
      </pc:sldChg>
      <pc:sldChg chg="modSp mod">
        <pc:chgData name="Francesco Abate" userId="debce27f0f8eaad4" providerId="LiveId" clId="{528E6D26-478A-4BA9-B83C-935D0ABEE493}" dt="2021-06-23T07:36:52.332" v="1" actId="20577"/>
        <pc:sldMkLst>
          <pc:docMk/>
          <pc:sldMk cId="413116130" sldId="335"/>
        </pc:sldMkLst>
        <pc:spChg chg="mod">
          <ac:chgData name="Francesco Abate" userId="debce27f0f8eaad4" providerId="LiveId" clId="{528E6D26-478A-4BA9-B83C-935D0ABEE493}" dt="2021-06-23T07:36:52.332" v="1" actId="20577"/>
          <ac:spMkLst>
            <pc:docMk/>
            <pc:sldMk cId="413116130" sldId="335"/>
            <ac:spMk id="5" creationId="{91EF53E3-F88C-4203-A489-8C9D57513DF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7/15/22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3.jp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7/15/22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‹N›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7/15/22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Annual Review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‹N›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pplomith/MongoDBInventory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ta.world/promptcloud/amazon-product-dataset-2020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Sfondo con rete blockchain astratto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4603" b="4603"/>
          <a:stretch/>
        </p:blipFill>
        <p:spPr>
          <a:xfrm>
            <a:off x="0" y="0"/>
            <a:ext cx="12192000" cy="6858000"/>
          </a:xfrm>
          <a:blipFill dpi="0" rotWithShape="1">
            <a:blip r:embed="rId4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916" y="2845884"/>
            <a:ext cx="3924935" cy="1695637"/>
          </a:xfrm>
        </p:spPr>
        <p:txBody>
          <a:bodyPr/>
          <a:lstStyle/>
          <a:p>
            <a:r>
              <a:rPr lang="en-US" sz="4800" dirty="0"/>
              <a:t>MongoDB Inventory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Basi di </a:t>
            </a:r>
            <a:r>
              <a:rPr lang="en-US" dirty="0" err="1"/>
              <a:t>Dati</a:t>
            </a:r>
            <a:r>
              <a:rPr lang="en-US" dirty="0"/>
              <a:t> II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Emanuele </a:t>
            </a:r>
            <a:r>
              <a:rPr lang="en-US" dirty="0" err="1"/>
              <a:t>Fittipaldi</a:t>
            </a:r>
            <a:endParaRPr lang="en-US" dirty="0"/>
          </a:p>
          <a:p>
            <a:r>
              <a:rPr lang="en-US" dirty="0"/>
              <a:t>Paolo </a:t>
            </a:r>
            <a:r>
              <a:rPr lang="en-US" dirty="0" err="1"/>
              <a:t>Plomitallo</a:t>
            </a:r>
            <a:endParaRPr lang="en-US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67096" y="2763379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3913" y="2363462"/>
            <a:ext cx="3924934" cy="1695637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Preprocessing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9644001-CFEB-5DAC-C89B-1B2B9683F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3188" y="3217335"/>
            <a:ext cx="1516711" cy="151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58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2C7DCB-98C1-CDB1-46D0-A10DDD7D0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399" y="2044700"/>
            <a:ext cx="11268842" cy="4166914"/>
          </a:xfrm>
        </p:spPr>
        <p:txBody>
          <a:bodyPr/>
          <a:lstStyle/>
          <a:p>
            <a:r>
              <a:rPr lang="it-IT" sz="1800" dirty="0"/>
              <a:t>Drop colonne nulle : 19 colonne. Brand Name, </a:t>
            </a:r>
            <a:r>
              <a:rPr lang="it-IT" sz="1800" dirty="0" err="1"/>
              <a:t>Quantity</a:t>
            </a:r>
            <a:r>
              <a:rPr lang="it-IT" sz="1800" dirty="0"/>
              <a:t>, Model </a:t>
            </a:r>
            <a:r>
              <a:rPr lang="it-IT" sz="1800" dirty="0" err="1"/>
              <a:t>Number</a:t>
            </a:r>
            <a:r>
              <a:rPr lang="it-IT" sz="1800" dirty="0"/>
              <a:t>, …</a:t>
            </a:r>
          </a:p>
          <a:p>
            <a:r>
              <a:rPr lang="it-IT" sz="1800" dirty="0"/>
              <a:t>Drop righe con valori nulli : 4 colonne. </a:t>
            </a:r>
            <a:r>
              <a:rPr lang="it-IT" sz="1800" dirty="0" err="1"/>
              <a:t>Category</a:t>
            </a:r>
            <a:r>
              <a:rPr lang="it-IT" sz="1800" dirty="0"/>
              <a:t>, About Product, Technical </a:t>
            </a:r>
            <a:r>
              <a:rPr lang="it-IT" sz="1800" dirty="0" err="1"/>
              <a:t>Details</a:t>
            </a:r>
            <a:r>
              <a:rPr lang="it-IT" sz="1800" dirty="0"/>
              <a:t>, Shipping Weight</a:t>
            </a:r>
          </a:p>
          <a:p>
            <a:r>
              <a:rPr lang="it-IT" sz="1800" dirty="0" err="1"/>
              <a:t>Slicing</a:t>
            </a:r>
            <a:r>
              <a:rPr lang="it-IT" sz="1800" dirty="0"/>
              <a:t> : data la grande mole del dataset di partenza contenente circa 30’000 record, per velocizzare e facilitare la fase di progettazione e di realizzazione abbiamo mantenuto 500 record sulla base dei campi che avevamo precedentemente estratto.</a:t>
            </a:r>
          </a:p>
          <a:p>
            <a:r>
              <a:rPr lang="it-IT" sz="1800" dirty="0"/>
              <a:t>Campi:</a:t>
            </a:r>
          </a:p>
          <a:p>
            <a:pPr lvl="1"/>
            <a:r>
              <a:rPr lang="it-IT" b="1" dirty="0"/>
              <a:t>Image</a:t>
            </a:r>
            <a:r>
              <a:rPr lang="it-IT" dirty="0"/>
              <a:t> : abbiamo preso in considerazione soltanto la prima URL relativa all’immagine più rappresentativa dell’oggetto</a:t>
            </a:r>
          </a:p>
          <a:p>
            <a:pPr lvl="1"/>
            <a:r>
              <a:rPr lang="it-IT" b="1" dirty="0" err="1"/>
              <a:t>Category</a:t>
            </a:r>
            <a:r>
              <a:rPr lang="it-IT" dirty="0"/>
              <a:t> : vi erano diverse granularità per il campo </a:t>
            </a:r>
            <a:r>
              <a:rPr lang="it-IT" dirty="0" err="1"/>
              <a:t>Category</a:t>
            </a:r>
            <a:r>
              <a:rPr lang="it-IT" dirty="0"/>
              <a:t>. Abbiamo deciso di adottare una granularità grossa data la grande quantità di categorie differenti.</a:t>
            </a:r>
          </a:p>
          <a:p>
            <a:pPr lvl="1"/>
            <a:r>
              <a:rPr lang="it-IT" b="1" dirty="0"/>
              <a:t>Selling Price </a:t>
            </a:r>
            <a:r>
              <a:rPr lang="it-IT" dirty="0"/>
              <a:t>: rimozione ‘$’ e conversione in euro</a:t>
            </a:r>
          </a:p>
          <a:p>
            <a:pPr lvl="1"/>
            <a:r>
              <a:rPr lang="it-IT" b="1" dirty="0"/>
              <a:t>About Product </a:t>
            </a:r>
            <a:r>
              <a:rPr lang="it-IT" dirty="0"/>
              <a:t>: creazione di una singola lista lunga.</a:t>
            </a:r>
          </a:p>
          <a:p>
            <a:pPr lvl="1"/>
            <a:r>
              <a:rPr lang="it-IT" b="1" dirty="0"/>
              <a:t>Shipping Weight</a:t>
            </a:r>
            <a:r>
              <a:rPr lang="it-IT" dirty="0"/>
              <a:t> : rimozione ‘pounds’, ‘once’ e conversione in kg. 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7A46B6F-CD6E-B887-AFFF-D4B669867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-processing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E4787CF-1794-C753-D9FB-D43BA6C2E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9095" y="216220"/>
            <a:ext cx="1177985" cy="1177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460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2C7DCB-98C1-CDB1-46D0-A10DDD7D0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6620" y="1960617"/>
            <a:ext cx="11268842" cy="4166914"/>
          </a:xfrm>
        </p:spPr>
        <p:txBody>
          <a:bodyPr/>
          <a:lstStyle/>
          <a:p>
            <a:r>
              <a:rPr lang="it-IT" sz="1800" dirty="0"/>
              <a:t>Come risultato finale abbiamo ottenuto un dataset con i seguenti campi:</a:t>
            </a:r>
          </a:p>
          <a:p>
            <a:r>
              <a:rPr lang="it-IT" sz="1800" b="1" dirty="0"/>
              <a:t>Product Name</a:t>
            </a:r>
            <a:r>
              <a:rPr lang="it-IT" sz="1800" dirty="0"/>
              <a:t> : nome del prodotto.</a:t>
            </a:r>
          </a:p>
          <a:p>
            <a:r>
              <a:rPr lang="it-IT" sz="1800" b="1" dirty="0" err="1"/>
              <a:t>Category</a:t>
            </a:r>
            <a:r>
              <a:rPr lang="it-IT" sz="1800" dirty="0"/>
              <a:t> : categoria del prodotto.</a:t>
            </a:r>
          </a:p>
          <a:p>
            <a:r>
              <a:rPr lang="it-IT" sz="1800" b="1" dirty="0"/>
              <a:t>Selling</a:t>
            </a:r>
            <a:r>
              <a:rPr lang="it-IT" sz="1800" dirty="0"/>
              <a:t> </a:t>
            </a:r>
            <a:r>
              <a:rPr lang="it-IT" sz="1800" b="1" dirty="0"/>
              <a:t>Price</a:t>
            </a:r>
            <a:r>
              <a:rPr lang="it-IT" sz="1800" dirty="0"/>
              <a:t>: prezzo di vendita del prodotto.</a:t>
            </a:r>
          </a:p>
          <a:p>
            <a:r>
              <a:rPr lang="it-IT" sz="1800" b="1" dirty="0"/>
              <a:t>About</a:t>
            </a:r>
            <a:r>
              <a:rPr lang="it-IT" sz="1800" dirty="0"/>
              <a:t> </a:t>
            </a:r>
            <a:r>
              <a:rPr lang="it-IT" sz="1800" b="1" dirty="0"/>
              <a:t>Product</a:t>
            </a:r>
            <a:r>
              <a:rPr lang="it-IT" sz="1800" dirty="0"/>
              <a:t> : descrizione del prodotto.</a:t>
            </a:r>
          </a:p>
          <a:p>
            <a:r>
              <a:rPr lang="it-IT" sz="1800" b="1" dirty="0"/>
              <a:t>Technical</a:t>
            </a:r>
            <a:r>
              <a:rPr lang="it-IT" sz="1800" dirty="0"/>
              <a:t> </a:t>
            </a:r>
            <a:r>
              <a:rPr lang="it-IT" sz="1800" b="1" dirty="0" err="1"/>
              <a:t>Details</a:t>
            </a:r>
            <a:r>
              <a:rPr lang="it-IT" sz="1800" dirty="0"/>
              <a:t> : descrizione tecnica del prodotto.</a:t>
            </a:r>
          </a:p>
          <a:p>
            <a:r>
              <a:rPr lang="it-IT" sz="1800" b="1" dirty="0"/>
              <a:t>Shipping</a:t>
            </a:r>
            <a:r>
              <a:rPr lang="it-IT" sz="1800" dirty="0"/>
              <a:t> </a:t>
            </a:r>
            <a:r>
              <a:rPr lang="it-IT" sz="1800" b="1" dirty="0"/>
              <a:t>Weight</a:t>
            </a:r>
            <a:r>
              <a:rPr lang="it-IT" sz="1800" dirty="0"/>
              <a:t> : peso in kg del prodotto.</a:t>
            </a:r>
          </a:p>
          <a:p>
            <a:r>
              <a:rPr lang="it-IT" sz="1800" b="1" dirty="0"/>
              <a:t>Image</a:t>
            </a:r>
            <a:r>
              <a:rPr lang="it-IT" sz="1800" dirty="0"/>
              <a:t> : URI dove poter reperire l’immagine del prodotto.</a:t>
            </a:r>
          </a:p>
          <a:p>
            <a:r>
              <a:rPr lang="it-IT" sz="1800" b="1" dirty="0"/>
              <a:t>Product</a:t>
            </a:r>
            <a:r>
              <a:rPr lang="it-IT" sz="1800" dirty="0"/>
              <a:t> </a:t>
            </a:r>
            <a:r>
              <a:rPr lang="it-IT" sz="1800" b="1" dirty="0"/>
              <a:t>Url</a:t>
            </a:r>
            <a:r>
              <a:rPr lang="it-IT" sz="1800" dirty="0"/>
              <a:t>: URL della pagina Amazon dove poter effettuare l’acquisto del prodotto.</a:t>
            </a:r>
          </a:p>
          <a:p>
            <a:endParaRPr lang="it-IT" sz="18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7A46B6F-CD6E-B887-AFFF-D4B669867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0" y="730469"/>
            <a:ext cx="4275138" cy="830997"/>
          </a:xfrm>
        </p:spPr>
        <p:txBody>
          <a:bodyPr/>
          <a:lstStyle/>
          <a:p>
            <a:r>
              <a:rPr lang="it-IT" dirty="0" err="1"/>
              <a:t>Pre</a:t>
            </a:r>
            <a:r>
              <a:rPr lang="it-IT" dirty="0"/>
              <a:t>-processing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21DEEF05-BA6F-E95B-E67F-E98D895EAD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9095" y="216220"/>
            <a:ext cx="1177985" cy="1177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11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9189" y="1778955"/>
            <a:ext cx="3924934" cy="1695637"/>
          </a:xfrm>
        </p:spPr>
        <p:txBody>
          <a:bodyPr/>
          <a:lstStyle/>
          <a:p>
            <a:r>
              <a:rPr lang="en-US" dirty="0" err="1"/>
              <a:t>Costruzione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WebApp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F4C1790-4DC7-3445-E22A-4A3F290B1C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3365" y="3308286"/>
            <a:ext cx="4240758" cy="188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044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2C7DCB-98C1-CDB1-46D0-A10DDD7D0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6620" y="2111087"/>
            <a:ext cx="11268842" cy="4166914"/>
          </a:xfrm>
        </p:spPr>
        <p:txBody>
          <a:bodyPr/>
          <a:lstStyle/>
          <a:p>
            <a:r>
              <a:rPr lang="it-IT" sz="1800" dirty="0"/>
              <a:t>Il modello utilizzato per la creazione </a:t>
            </a:r>
            <a:r>
              <a:rPr lang="it-IT" sz="1800" dirty="0" err="1"/>
              <a:t>dell</a:t>
            </a:r>
            <a:r>
              <a:rPr lang="it-IT" sz="1800" dirty="0"/>
              <a:t> Web-App è il modello MVC. Esso rappresenta un pattern architetturale molto diffuso per la creazione di applicazioni web, e permette di separare la logia di presentazione dei dati dalla logica di business.</a:t>
            </a:r>
          </a:p>
          <a:p>
            <a:r>
              <a:rPr lang="it-IT" sz="1800" dirty="0"/>
              <a:t>Questo modello si basa su tre componenti fondamentali:</a:t>
            </a:r>
          </a:p>
          <a:p>
            <a:r>
              <a:rPr lang="it-IT" sz="1800" b="1" dirty="0"/>
              <a:t>Model</a:t>
            </a:r>
            <a:r>
              <a:rPr lang="it-IT" sz="1800" dirty="0"/>
              <a:t>: il model fornisce i metodi per accedere ai dati utili all’applicazione e aggiorna di conseguenza l’interfaccia grafica sottoposta all’utente.</a:t>
            </a:r>
          </a:p>
          <a:p>
            <a:r>
              <a:rPr lang="it-IT" sz="1800" b="1" dirty="0" err="1"/>
              <a:t>View</a:t>
            </a:r>
            <a:r>
              <a:rPr lang="it-IT" sz="1800" dirty="0"/>
              <a:t>: rappresenta la dashboard sottoposta all’utente tramite il quale esso può inserire, cancellare e modificare gli elementi contenuti nel database graficamente.</a:t>
            </a:r>
          </a:p>
          <a:p>
            <a:r>
              <a:rPr lang="it-IT" sz="1800" b="1" dirty="0"/>
              <a:t>Controller</a:t>
            </a:r>
            <a:r>
              <a:rPr lang="it-IT" sz="1800" dirty="0"/>
              <a:t>: il controller riceve i comandi dell’utente che ha interagito precedentemente con una </a:t>
            </a:r>
            <a:r>
              <a:rPr lang="it-IT" sz="1800" dirty="0" err="1"/>
              <a:t>view</a:t>
            </a:r>
            <a:r>
              <a:rPr lang="it-IT" sz="1800" dirty="0"/>
              <a:t> e sfruttando il model riflette questi cambiamenti all’interno del database.</a:t>
            </a:r>
          </a:p>
          <a:p>
            <a:pPr marL="0" indent="0">
              <a:buNone/>
            </a:pPr>
            <a:endParaRPr lang="it-IT" sz="1800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7A46B6F-CD6E-B887-AFFF-D4B669867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0" y="730469"/>
            <a:ext cx="4275138" cy="830997"/>
          </a:xfrm>
        </p:spPr>
        <p:txBody>
          <a:bodyPr/>
          <a:lstStyle/>
          <a:p>
            <a:r>
              <a:rPr lang="it-IT" dirty="0"/>
              <a:t>Modello MVC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FE93AAC-F301-A7A5-411C-2A0DEEECF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269" y="286090"/>
            <a:ext cx="3318642" cy="14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844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2C7DCB-98C1-CDB1-46D0-A10DDD7D0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6620" y="1960617"/>
            <a:ext cx="11268842" cy="4166914"/>
          </a:xfrm>
        </p:spPr>
        <p:txBody>
          <a:bodyPr/>
          <a:lstStyle/>
          <a:p>
            <a:r>
              <a:rPr lang="it-IT" sz="1800" dirty="0"/>
              <a:t>Lato Back-end la struttura è data dalle seguenti 3 directory:</a:t>
            </a:r>
          </a:p>
          <a:p>
            <a:r>
              <a:rPr lang="it-IT" sz="1800" b="1" dirty="0"/>
              <a:t>controller</a:t>
            </a:r>
            <a:endParaRPr lang="it-IT" sz="1800" dirty="0"/>
          </a:p>
          <a:p>
            <a:pPr lvl="1"/>
            <a:r>
              <a:rPr lang="it-IT" dirty="0" err="1"/>
              <a:t>ProductLoader.java</a:t>
            </a:r>
            <a:endParaRPr lang="it-IT" dirty="0"/>
          </a:p>
          <a:p>
            <a:pPr lvl="1"/>
            <a:r>
              <a:rPr lang="it-IT" dirty="0" err="1"/>
              <a:t>ProductQuery.java</a:t>
            </a:r>
            <a:endParaRPr lang="it-IT" dirty="0"/>
          </a:p>
          <a:p>
            <a:r>
              <a:rPr lang="it-IT" sz="1800" b="1" dirty="0"/>
              <a:t>model</a:t>
            </a:r>
            <a:endParaRPr lang="it-IT" sz="1800" dirty="0"/>
          </a:p>
          <a:p>
            <a:pPr lvl="1"/>
            <a:r>
              <a:rPr lang="it-IT" dirty="0" err="1"/>
              <a:t>ConPool.java</a:t>
            </a:r>
            <a:endParaRPr lang="it-IT" dirty="0"/>
          </a:p>
          <a:p>
            <a:pPr lvl="1"/>
            <a:r>
              <a:rPr lang="it-IT" dirty="0" err="1"/>
              <a:t>ProductDAO.java</a:t>
            </a:r>
            <a:endParaRPr lang="it-IT" dirty="0"/>
          </a:p>
          <a:p>
            <a:r>
              <a:rPr lang="it-IT" sz="1800" b="1" dirty="0" err="1"/>
              <a:t>utils</a:t>
            </a:r>
            <a:endParaRPr lang="it-IT" sz="1800" dirty="0"/>
          </a:p>
          <a:p>
            <a:pPr lvl="1"/>
            <a:r>
              <a:rPr lang="it-IT" dirty="0" err="1"/>
              <a:t>ServletInit.java</a:t>
            </a:r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7A46B6F-CD6E-B887-AFFF-D4B669867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0" y="730469"/>
            <a:ext cx="4275138" cy="830997"/>
          </a:xfrm>
        </p:spPr>
        <p:txBody>
          <a:bodyPr/>
          <a:lstStyle/>
          <a:p>
            <a:r>
              <a:rPr lang="it-IT" dirty="0"/>
              <a:t>Back-end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3704E04-E5E1-282C-46BC-41BAAE6A9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269" y="286090"/>
            <a:ext cx="3318642" cy="14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80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A42C7DCB-98C1-CDB1-46D0-A10DDD7D0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6620" y="1414325"/>
            <a:ext cx="11268842" cy="4733326"/>
          </a:xfrm>
        </p:spPr>
        <p:txBody>
          <a:bodyPr/>
          <a:lstStyle/>
          <a:p>
            <a:r>
              <a:rPr lang="it-IT" sz="1800" dirty="0"/>
              <a:t>Lato Back-end la struttura è data dalle seguenti 3 directory:</a:t>
            </a:r>
          </a:p>
          <a:p>
            <a:r>
              <a:rPr lang="it-IT" sz="1800" b="1" dirty="0"/>
              <a:t>controller</a:t>
            </a:r>
            <a:endParaRPr lang="it-IT" sz="1800" dirty="0"/>
          </a:p>
          <a:p>
            <a:pPr lvl="1"/>
            <a:r>
              <a:rPr lang="it-IT" dirty="0" err="1"/>
              <a:t>ProductLoader.java</a:t>
            </a:r>
            <a:r>
              <a:rPr lang="it-IT" dirty="0"/>
              <a:t> : classe java che permette il reperimento di tutti i dati dal DB sfruttando il metodo del </a:t>
            </a:r>
            <a:r>
              <a:rPr lang="it-IT" dirty="0" err="1"/>
              <a:t>ProductDAO</a:t>
            </a:r>
            <a:r>
              <a:rPr lang="it-IT" dirty="0"/>
              <a:t> </a:t>
            </a:r>
            <a:r>
              <a:rPr lang="it-IT" dirty="0" err="1"/>
              <a:t>getDataFromDB</a:t>
            </a:r>
            <a:r>
              <a:rPr lang="it-IT" dirty="0"/>
              <a:t>(). </a:t>
            </a:r>
            <a:r>
              <a:rPr lang="it-IT" dirty="0" err="1"/>
              <a:t>É</a:t>
            </a:r>
            <a:r>
              <a:rPr lang="it-IT" dirty="0"/>
              <a:t> la prima </a:t>
            </a:r>
            <a:r>
              <a:rPr lang="it-IT" dirty="0" err="1"/>
              <a:t>servlet</a:t>
            </a:r>
            <a:r>
              <a:rPr lang="it-IT" dirty="0"/>
              <a:t> che viene invocata quando il caricamento della pagina web è giunto al termine. In questo modo tutti i dati vengono reperiti e visualizzati.</a:t>
            </a:r>
          </a:p>
          <a:p>
            <a:pPr lvl="1"/>
            <a:r>
              <a:rPr lang="it-IT" dirty="0" err="1"/>
              <a:t>ProductQuery.java</a:t>
            </a:r>
            <a:r>
              <a:rPr lang="it-IT" dirty="0"/>
              <a:t> :  permette di effettuare le operazioni CRUD sui diversi prodotti. Questa </a:t>
            </a:r>
            <a:r>
              <a:rPr lang="it-IT" dirty="0" err="1"/>
              <a:t>servlet</a:t>
            </a:r>
            <a:r>
              <a:rPr lang="it-IT" dirty="0"/>
              <a:t> conduce anche una serie di operazioni di filtraggio sui diversi campi del prodotto al momento in cui viene effettuata una query.</a:t>
            </a:r>
          </a:p>
          <a:p>
            <a:r>
              <a:rPr lang="it-IT" sz="1800" b="1" dirty="0"/>
              <a:t>model</a:t>
            </a:r>
            <a:endParaRPr lang="it-IT" sz="1800" dirty="0"/>
          </a:p>
          <a:p>
            <a:pPr lvl="1"/>
            <a:r>
              <a:rPr lang="it-IT" dirty="0" err="1"/>
              <a:t>ConPool.java</a:t>
            </a:r>
            <a:r>
              <a:rPr lang="it-IT" dirty="0"/>
              <a:t> : </a:t>
            </a:r>
            <a:r>
              <a:rPr lang="it-IT" dirty="0" err="1"/>
              <a:t>servlet</a:t>
            </a:r>
            <a:r>
              <a:rPr lang="it-IT" dirty="0"/>
              <a:t> per stabilire la connessione con il DB.</a:t>
            </a:r>
          </a:p>
          <a:p>
            <a:pPr lvl="1"/>
            <a:r>
              <a:rPr lang="it-IT" dirty="0" err="1"/>
              <a:t>ProductDAO.java</a:t>
            </a:r>
            <a:endParaRPr lang="it-IT" dirty="0"/>
          </a:p>
          <a:p>
            <a:r>
              <a:rPr lang="it-IT" sz="1800" b="1" dirty="0" err="1"/>
              <a:t>utils</a:t>
            </a:r>
            <a:endParaRPr lang="it-IT" sz="1800" dirty="0"/>
          </a:p>
          <a:p>
            <a:pPr lvl="1"/>
            <a:r>
              <a:rPr lang="it-IT" dirty="0" err="1"/>
              <a:t>ServletInit.java</a:t>
            </a:r>
            <a:r>
              <a:rPr lang="it-IT" dirty="0"/>
              <a:t> : classe necessaria per l’inizializzazione della landing page rappresentata dalla </a:t>
            </a:r>
            <a:r>
              <a:rPr lang="it-IT" dirty="0" err="1"/>
              <a:t>jsp</a:t>
            </a:r>
            <a:r>
              <a:rPr lang="it-IT" dirty="0"/>
              <a:t> «</a:t>
            </a:r>
            <a:r>
              <a:rPr lang="it-IT" dirty="0" err="1"/>
              <a:t>index.jsp</a:t>
            </a:r>
            <a:r>
              <a:rPr lang="it-IT" dirty="0"/>
              <a:t>»</a:t>
            </a:r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B7A46B6F-CD6E-B887-AFFF-D4B669867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20" y="583328"/>
            <a:ext cx="4275138" cy="830997"/>
          </a:xfrm>
        </p:spPr>
        <p:txBody>
          <a:bodyPr/>
          <a:lstStyle/>
          <a:p>
            <a:r>
              <a:rPr lang="it-IT" dirty="0"/>
              <a:t>Back-end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A8B559E5-F1AB-DE06-0AF4-EA84EE7AB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7269" y="286090"/>
            <a:ext cx="3318642" cy="147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462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6931" y="2948000"/>
            <a:ext cx="3924934" cy="1695637"/>
          </a:xfrm>
        </p:spPr>
        <p:txBody>
          <a:bodyPr/>
          <a:lstStyle/>
          <a:p>
            <a:r>
              <a:rPr lang="en-US" dirty="0" err="1"/>
              <a:t>Interfaccia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64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2B8CDE04-64D6-F3B2-7999-A723BC04A2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67" b="-1"/>
          <a:stretch/>
        </p:blipFill>
        <p:spPr>
          <a:xfrm>
            <a:off x="1632802" y="1167617"/>
            <a:ext cx="8926396" cy="5050881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052233FF-B3B1-D584-E692-883B0BD80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3162" y="336620"/>
            <a:ext cx="5705676" cy="830997"/>
          </a:xfrm>
        </p:spPr>
        <p:txBody>
          <a:bodyPr/>
          <a:lstStyle/>
          <a:p>
            <a:r>
              <a:rPr lang="en-US" dirty="0" err="1"/>
              <a:t>Interfaccia</a:t>
            </a:r>
            <a:r>
              <a:rPr lang="en-US" dirty="0"/>
              <a:t> </a:t>
            </a:r>
            <a:r>
              <a:rPr lang="en-US" dirty="0" err="1"/>
              <a:t>principale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3378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EBC1A7C0-3CED-FEEF-861B-E2AA7A944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74" y="1215342"/>
            <a:ext cx="3128679" cy="4751412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9E0D68D-A9D3-441F-49E2-A628C7949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331" y="1209859"/>
            <a:ext cx="3220956" cy="4796901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4C08406C-0D1F-D65E-6D4A-B8523C068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642" y="1221307"/>
            <a:ext cx="3217845" cy="4795946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3A0EF8A-CB77-5F31-459F-CBA2BE448FCA}"/>
              </a:ext>
            </a:extLst>
          </p:cNvPr>
          <p:cNvSpPr txBox="1"/>
          <p:nvPr/>
        </p:nvSpPr>
        <p:spPr>
          <a:xfrm>
            <a:off x="3175208" y="6051571"/>
            <a:ext cx="86193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Figure: Informazione prodotto, modifica informazione prodotto ed inserimento nuovo prodotto.</a:t>
            </a: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30ACA508-A25C-0C7C-6AC9-E861655A0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0133" y="294045"/>
            <a:ext cx="10313042" cy="830997"/>
          </a:xfrm>
        </p:spPr>
        <p:txBody>
          <a:bodyPr/>
          <a:lstStyle/>
          <a:p>
            <a:r>
              <a:rPr lang="en-US" sz="3600" dirty="0"/>
              <a:t>Update e </a:t>
            </a:r>
            <a:r>
              <a:rPr lang="en-US" sz="3600" dirty="0" err="1"/>
              <a:t>visualizzazione</a:t>
            </a:r>
            <a:r>
              <a:rPr lang="en-US" sz="3600" dirty="0"/>
              <a:t> del </a:t>
            </a:r>
            <a:r>
              <a:rPr lang="en-US" sz="3600" dirty="0" err="1"/>
              <a:t>prodotto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2622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1517" y="1659642"/>
            <a:ext cx="6318469" cy="3560763"/>
          </a:xfrm>
        </p:spPr>
        <p:txBody>
          <a:bodyPr/>
          <a:lstStyle/>
          <a:p>
            <a:r>
              <a:rPr lang="it-IT" sz="1800" b="1" dirty="0" err="1"/>
              <a:t>MongoDBInventory</a:t>
            </a:r>
            <a:r>
              <a:rPr lang="it-IT" sz="1800" dirty="0"/>
              <a:t> è una web app nata per realizzare un inventario digitale che permette di aggiungere, cancellare e modificare prodotti Amazon e di visualizzare tutte le loro informazioni. </a:t>
            </a:r>
          </a:p>
          <a:p>
            <a:r>
              <a:rPr lang="it-IT" sz="1800" dirty="0"/>
              <a:t>Lo scopo dello sviluppo di questa applicazione è stato principalmente quello di comprendere come utilizzare </a:t>
            </a:r>
            <a:r>
              <a:rPr lang="it-IT" sz="1800" dirty="0" err="1"/>
              <a:t>MongoDB</a:t>
            </a:r>
            <a:r>
              <a:rPr lang="it-IT" sz="1800" dirty="0"/>
              <a:t> e usare concetti l’utilizzo degli indici sui dati memorizzati.</a:t>
            </a:r>
          </a:p>
          <a:p>
            <a:endParaRPr lang="it-IT" sz="1800" dirty="0"/>
          </a:p>
        </p:txBody>
      </p:sp>
      <p:pic>
        <p:nvPicPr>
          <p:cNvPr id="11" name="Picture Placeholder 10" descr="Blurred financial stock market data and graph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4714" r="14714"/>
          <a:stretch/>
        </p:blipFill>
        <p:spPr>
          <a:xfrm>
            <a:off x="6856176" y="949144"/>
            <a:ext cx="5157148" cy="4959711"/>
          </a:xfrm>
        </p:spPr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22CC36ED-1E5E-B7C1-52A8-63D25D6A0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33" y="290786"/>
            <a:ext cx="6680430" cy="2329096"/>
          </a:xfrm>
          <a:prstGeom prst="rect">
            <a:avLst/>
          </a:prstGeom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D255E394-5551-DDD2-850F-32623B6F1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6593" y="2082152"/>
            <a:ext cx="7203311" cy="2511396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DC6CEFCF-F6EB-F2D5-42D0-A6A41A52E5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6171" y="3907345"/>
            <a:ext cx="7085635" cy="2477569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798B0C26-30DB-23AA-D41E-025460DF7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8539" y="486080"/>
            <a:ext cx="5705676" cy="830997"/>
          </a:xfrm>
        </p:spPr>
        <p:txBody>
          <a:bodyPr/>
          <a:lstStyle/>
          <a:p>
            <a:r>
              <a:rPr lang="en-US" dirty="0"/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3134672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Immagine che contiene tavolo&#10;&#10;Descrizione generata automaticamente">
            <a:extLst>
              <a:ext uri="{FF2B5EF4-FFF2-40B4-BE49-F238E27FC236}">
                <a16:creationId xmlns:a16="http://schemas.microsoft.com/office/drawing/2014/main" id="{CD1DFCDE-9BA0-90DD-0819-309881A51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41" y="347248"/>
            <a:ext cx="5578996" cy="3667228"/>
          </a:xfrm>
          <a:prstGeom prst="rect">
            <a:avLst/>
          </a:prstGeom>
        </p:spPr>
      </p:pic>
      <p:pic>
        <p:nvPicPr>
          <p:cNvPr id="8" name="Immagine 7" descr="Immagine che contiene tavolo&#10;&#10;Descrizione generata automaticamente">
            <a:extLst>
              <a:ext uri="{FF2B5EF4-FFF2-40B4-BE49-F238E27FC236}">
                <a16:creationId xmlns:a16="http://schemas.microsoft.com/office/drawing/2014/main" id="{EEC44359-D190-1A2A-3459-5F1227FE31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23585"/>
            <a:ext cx="5791199" cy="3742484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AAF9D8DF-9A42-F90D-5767-22CCEA171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9025" y="695435"/>
            <a:ext cx="5705676" cy="830997"/>
          </a:xfrm>
        </p:spPr>
        <p:txBody>
          <a:bodyPr/>
          <a:lstStyle/>
          <a:p>
            <a:r>
              <a:rPr lang="en-US" dirty="0" err="1"/>
              <a:t>Aggregazione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527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0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3082301"/>
            <a:ext cx="3924934" cy="693398"/>
          </a:xfrm>
        </p:spPr>
        <p:txBody>
          <a:bodyPr/>
          <a:lstStyle/>
          <a:p>
            <a:pPr algn="ctr" rtl="0" eaLnBrk="1" latinLnBrk="0" hangingPunct="1"/>
            <a:r>
              <a:rPr lang="en-US" dirty="0" err="1">
                <a:latin typeface="Calibri Light" panose="020F0302020204030204" pitchFamily="34" charset="0"/>
                <a:ea typeface="+mn-ea"/>
                <a:cs typeface="+mn-cs"/>
              </a:rPr>
              <a:t>Grazie</a:t>
            </a:r>
            <a:r>
              <a:rPr lang="en-US" dirty="0">
                <a:latin typeface="Calibri Light" panose="020F0302020204030204" pitchFamily="34" charset="0"/>
                <a:ea typeface="+mn-ea"/>
                <a:cs typeface="+mn-cs"/>
              </a:rPr>
              <a:t> per </a:t>
            </a:r>
            <a:r>
              <a:rPr lang="en-US" dirty="0" err="1">
                <a:latin typeface="Calibri Light" panose="020F0302020204030204" pitchFamily="34" charset="0"/>
                <a:ea typeface="+mn-ea"/>
                <a:cs typeface="+mn-cs"/>
              </a:rPr>
              <a:t>l’attenzione</a:t>
            </a:r>
            <a:r>
              <a:rPr lang="en-US" dirty="0">
                <a:latin typeface="Calibri Light" panose="020F0302020204030204" pitchFamily="34" charset="0"/>
                <a:ea typeface="+mn-ea"/>
                <a:cs typeface="+mn-cs"/>
              </a:rPr>
              <a:t>!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34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986" y="3011644"/>
            <a:ext cx="3924934" cy="1695637"/>
          </a:xfrm>
        </p:spPr>
        <p:txBody>
          <a:bodyPr/>
          <a:lstStyle/>
          <a:p>
            <a:pPr rtl="0" eaLnBrk="1" latinLnBrk="0" hangingPunct="1"/>
            <a:r>
              <a:rPr lang="en-US" sz="4800" kern="1200" dirty="0" err="1">
                <a:effectLst/>
                <a:latin typeface="Calibri Light" panose="020F0302020204030204" pitchFamily="34" charset="0"/>
                <a:ea typeface="+mn-ea"/>
                <a:cs typeface="+mn-cs"/>
              </a:rPr>
              <a:t>Tecnologie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1636210"/>
            <a:ext cx="7316952" cy="4051525"/>
          </a:xfrm>
        </p:spPr>
        <p:txBody>
          <a:bodyPr/>
          <a:lstStyle/>
          <a:p>
            <a:r>
              <a:rPr lang="it-IT" sz="1800" dirty="0"/>
              <a:t>La nostra scelta è ricaduta sull’utilizzo di </a:t>
            </a:r>
            <a:r>
              <a:rPr lang="it-IT" sz="1800" b="1" dirty="0" err="1"/>
              <a:t>MongoDB</a:t>
            </a:r>
            <a:endParaRPr lang="it-IT" sz="1800" b="1" dirty="0"/>
          </a:p>
          <a:p>
            <a:r>
              <a:rPr lang="it-IT" sz="1800" dirty="0"/>
              <a:t> DBMS non relazionale orientato a documenti. </a:t>
            </a:r>
          </a:p>
          <a:p>
            <a:r>
              <a:rPr lang="it-IT" sz="1800" dirty="0"/>
              <a:t>I documenti che utilizza </a:t>
            </a:r>
            <a:r>
              <a:rPr lang="it-IT" sz="1800" dirty="0" err="1"/>
              <a:t>MongoDB</a:t>
            </a:r>
            <a:r>
              <a:rPr lang="it-IT" sz="1800" dirty="0"/>
              <a:t> hanno un’ estensione JSON più dinamica, ovvero l’estensione BSON che rende l’integrazione dei dati in alcune implementazioni più facile e veloce. </a:t>
            </a:r>
          </a:p>
          <a:p>
            <a:r>
              <a:rPr lang="it-IT" sz="1800" dirty="0"/>
              <a:t>Il database è stato costruito su cloud sfruttando il servizio </a:t>
            </a:r>
            <a:r>
              <a:rPr lang="it-IT" sz="1800" b="1" dirty="0" err="1"/>
              <a:t>MongoDB</a:t>
            </a:r>
            <a:r>
              <a:rPr lang="it-IT" sz="1800" b="1" dirty="0"/>
              <a:t> Atlas</a:t>
            </a:r>
            <a:r>
              <a:rPr lang="it-IT" sz="1800" dirty="0"/>
              <a:t>. Il DB realizzato è stato chiamato </a:t>
            </a:r>
            <a:r>
              <a:rPr lang="it-IT" sz="1800" b="1" dirty="0" err="1"/>
              <a:t>AmazonProducts</a:t>
            </a:r>
            <a:r>
              <a:rPr lang="it-IT" sz="1800" dirty="0"/>
              <a:t> così come la collezione in cui sono contenuti i diversi prodotti.</a:t>
            </a:r>
          </a:p>
          <a:p>
            <a:pPr marL="0" indent="0">
              <a:buNone/>
            </a:pPr>
            <a:endParaRPr lang="it-IT" sz="1800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5C58B600-E42E-4493-924E-79086424B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52" y="1310958"/>
            <a:ext cx="3457190" cy="405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25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Versioning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5919076" cy="3643035"/>
          </a:xfrm>
        </p:spPr>
        <p:txBody>
          <a:bodyPr/>
          <a:lstStyle/>
          <a:p>
            <a:pPr marL="0" indent="0">
              <a:buNone/>
            </a:pPr>
            <a:r>
              <a:rPr lang="it-IT" sz="1800" dirty="0"/>
              <a:t>I sorgenti di </a:t>
            </a:r>
            <a:r>
              <a:rPr lang="it-IT" sz="1800" dirty="0" err="1"/>
              <a:t>MongoDB</a:t>
            </a:r>
            <a:r>
              <a:rPr lang="it-IT" sz="1800" dirty="0"/>
              <a:t> Inventory sono disponibili pubblicamente su GitHub, sistema di versioning utilizzato per lo sviluppo in collaborazione.</a:t>
            </a:r>
          </a:p>
          <a:p>
            <a:pPr marL="0" indent="0">
              <a:buNone/>
            </a:pPr>
            <a:r>
              <a:rPr lang="it-IT" sz="1800" dirty="0"/>
              <a:t>La repository che ospita i sorgenti include anche il dataset originario e uno script in </a:t>
            </a:r>
            <a:r>
              <a:rPr lang="it-IT" sz="1800" dirty="0" err="1"/>
              <a:t>python</a:t>
            </a:r>
            <a:r>
              <a:rPr lang="it-IT" sz="1800" dirty="0"/>
              <a:t> per il </a:t>
            </a:r>
            <a:r>
              <a:rPr lang="it-IT" sz="1800" dirty="0" err="1"/>
              <a:t>pre</a:t>
            </a:r>
            <a:r>
              <a:rPr lang="it-IT" sz="1800" dirty="0"/>
              <a:t>-processing di tale dataset.</a:t>
            </a:r>
          </a:p>
          <a:p>
            <a:pPr marL="0" indent="0">
              <a:buNone/>
            </a:pPr>
            <a:endParaRPr lang="it-IT" sz="1800" dirty="0"/>
          </a:p>
          <a:p>
            <a:r>
              <a:rPr lang="it-IT" sz="1800" i="1" dirty="0">
                <a:hlinkClick r:id="rId2"/>
              </a:rPr>
              <a:t>Link alla repository</a:t>
            </a:r>
            <a:endParaRPr lang="it-IT" sz="1800" i="1" dirty="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8AAEF4C6-F994-49A7-9D83-99E1905CA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6260" y="1636210"/>
            <a:ext cx="3103927" cy="310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9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Sfondo con rete blockchain astratto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603" b="4603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987" y="2969602"/>
            <a:ext cx="3924934" cy="1695637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Dataset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451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5052503" cy="830997"/>
          </a:xfrm>
        </p:spPr>
        <p:txBody>
          <a:bodyPr/>
          <a:lstStyle/>
          <a:p>
            <a:r>
              <a:rPr lang="en-US" dirty="0" err="1"/>
              <a:t>Scelta</a:t>
            </a:r>
            <a:r>
              <a:rPr lang="en-US" dirty="0"/>
              <a:t> del dataset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399" y="1636210"/>
            <a:ext cx="4275138" cy="438441"/>
          </a:xfrm>
        </p:spPr>
        <p:txBody>
          <a:bodyPr/>
          <a:lstStyle/>
          <a:p>
            <a:r>
              <a:rPr lang="it-IT" i="1" dirty="0">
                <a:hlinkClick r:id="rId2"/>
              </a:rPr>
              <a:t>Link al dataset</a:t>
            </a:r>
            <a:endParaRPr lang="it-IT" i="1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ABC7CCA-4BA4-9084-6D1A-C30108FBC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6465" y="256361"/>
            <a:ext cx="4836847" cy="2425151"/>
          </a:xfrm>
          <a:prstGeom prst="rect">
            <a:avLst/>
          </a:prstGeom>
        </p:spPr>
      </p:pic>
      <p:pic>
        <p:nvPicPr>
          <p:cNvPr id="7" name="Immagine 6" descr="Immagine che contiene testo, finestra&#10;&#10;Descrizione generata automaticamente">
            <a:extLst>
              <a:ext uri="{FF2B5EF4-FFF2-40B4-BE49-F238E27FC236}">
                <a16:creationId xmlns:a16="http://schemas.microsoft.com/office/drawing/2014/main" id="{3DCFB0BC-55BD-8FDA-294E-FA47844C5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399" y="2243071"/>
            <a:ext cx="8410556" cy="372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93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</p:spPr>
        <p:txBody>
          <a:bodyPr anchor="ctr">
            <a:normAutofit/>
          </a:bodyPr>
          <a:lstStyle/>
          <a:p>
            <a:r>
              <a:rPr lang="en-US" sz="4400"/>
              <a:t>Import del dataset</a:t>
            </a:r>
          </a:p>
        </p:txBody>
      </p:sp>
      <p:pic>
        <p:nvPicPr>
          <p:cNvPr id="16" name="Immagine 15" descr="Immagine che contiene testo&#10;&#10;Descrizione generata automaticamente">
            <a:extLst>
              <a:ext uri="{FF2B5EF4-FFF2-40B4-BE49-F238E27FC236}">
                <a16:creationId xmlns:a16="http://schemas.microsoft.com/office/drawing/2014/main" id="{550D8FBB-216D-3B88-61B6-85FB4775F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286" y="1335115"/>
            <a:ext cx="6470248" cy="144640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A5322EBB-7491-FFAD-93F9-5ECE11FA4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048" y="2838189"/>
            <a:ext cx="8008287" cy="368381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5409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Indici</a:t>
            </a:r>
            <a:endParaRPr lang="en-US" dirty="0"/>
          </a:p>
        </p:txBody>
      </p:sp>
      <p:sp>
        <p:nvSpPr>
          <p:cNvPr id="8" name="Segnaposto testo 1">
            <a:extLst>
              <a:ext uri="{FF2B5EF4-FFF2-40B4-BE49-F238E27FC236}">
                <a16:creationId xmlns:a16="http://schemas.microsoft.com/office/drawing/2014/main" id="{50584BE7-2DFA-B8EA-F77A-7D27631DAB1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045" y="2402450"/>
            <a:ext cx="11268842" cy="4166914"/>
          </a:xfrm>
        </p:spPr>
        <p:txBody>
          <a:bodyPr/>
          <a:lstStyle/>
          <a:p>
            <a:r>
              <a:rPr lang="it-IT" sz="1800" dirty="0"/>
              <a:t>Gli indici sono stati creati sui campi che vengono acceduti più frequentemente ovvero:</a:t>
            </a:r>
          </a:p>
          <a:p>
            <a:r>
              <a:rPr lang="it-IT" sz="1800" b="1" dirty="0" err="1"/>
              <a:t>Category</a:t>
            </a:r>
            <a:r>
              <a:rPr lang="it-IT" sz="1800" dirty="0"/>
              <a:t>: è stato creato un indice di tipo single field. L’ordine adottato è quello crescente (1).</a:t>
            </a:r>
          </a:p>
          <a:p>
            <a:r>
              <a:rPr lang="it-IT" sz="1800" b="1" dirty="0"/>
              <a:t>_Id</a:t>
            </a:r>
            <a:r>
              <a:rPr lang="it-IT" sz="1800" dirty="0"/>
              <a:t>: è di tipo single field, definito da </a:t>
            </a:r>
            <a:r>
              <a:rPr lang="it-IT" sz="1800" dirty="0" err="1"/>
              <a:t>MongoDB</a:t>
            </a:r>
            <a:r>
              <a:rPr lang="it-IT" sz="1800" dirty="0"/>
              <a:t> in automatico. L’ordine adottato di default è quello </a:t>
            </a:r>
            <a:r>
              <a:rPr lang="it-IT" sz="1800" dirty="0" err="1"/>
              <a:t>crecente</a:t>
            </a:r>
            <a:r>
              <a:rPr lang="it-IT" sz="1800" dirty="0"/>
              <a:t> (1).</a:t>
            </a:r>
          </a:p>
          <a:p>
            <a:r>
              <a:rPr lang="it-IT" sz="1800" b="1" dirty="0"/>
              <a:t>Selling Price, Shipping Weight</a:t>
            </a:r>
            <a:r>
              <a:rPr lang="it-IT" sz="1800" dirty="0"/>
              <a:t>: è di tipo compound. Per Selling price è stata stabilita una regola di sort crescente (1) mentre per Shipping Weight è stata stabilita una regola di sort decrescente (-1)</a:t>
            </a:r>
          </a:p>
          <a:p>
            <a:r>
              <a:rPr lang="it-IT" sz="1800" b="1" dirty="0"/>
              <a:t>Product Name</a:t>
            </a:r>
            <a:r>
              <a:rPr lang="it-IT" sz="1800" dirty="0"/>
              <a:t>: ha la proprietà di essere un compound index testuale. Questo ci permette di effettuare una ricerca su stringhe all’interno della collezione.</a:t>
            </a:r>
          </a:p>
        </p:txBody>
      </p:sp>
    </p:spTree>
    <p:extLst>
      <p:ext uri="{BB962C8B-B14F-4D97-AF65-F5344CB8AC3E}">
        <p14:creationId xmlns:p14="http://schemas.microsoft.com/office/powerpoint/2010/main" val="3037085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419</TotalTime>
  <Words>892</Words>
  <Application>Microsoft Macintosh PowerPoint</Application>
  <PresentationFormat>Widescreen</PresentationFormat>
  <Paragraphs>85</Paragraphs>
  <Slides>22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Corbel</vt:lpstr>
      <vt:lpstr>Wingdings</vt:lpstr>
      <vt:lpstr>Office Theme</vt:lpstr>
      <vt:lpstr>MongoDB Inventory</vt:lpstr>
      <vt:lpstr>Idea</vt:lpstr>
      <vt:lpstr>Tecnologie</vt:lpstr>
      <vt:lpstr>Database</vt:lpstr>
      <vt:lpstr>Versioning</vt:lpstr>
      <vt:lpstr>Dataset</vt:lpstr>
      <vt:lpstr>Scelta del dataset</vt:lpstr>
      <vt:lpstr>Import del dataset</vt:lpstr>
      <vt:lpstr>Indici</vt:lpstr>
      <vt:lpstr>Preprocessing</vt:lpstr>
      <vt:lpstr>Pre-processing</vt:lpstr>
      <vt:lpstr>Pre-processing</vt:lpstr>
      <vt:lpstr>Costruzione della WebApp</vt:lpstr>
      <vt:lpstr>Modello MVC</vt:lpstr>
      <vt:lpstr>Back-end</vt:lpstr>
      <vt:lpstr>Back-end</vt:lpstr>
      <vt:lpstr>Interfaccia</vt:lpstr>
      <vt:lpstr>Interfaccia principale</vt:lpstr>
      <vt:lpstr>Update e visualizzazione del prodotto</vt:lpstr>
      <vt:lpstr>Query</vt:lpstr>
      <vt:lpstr>Aggregazione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VGSales Data Analyzer</dc:title>
  <dc:creator>Francesco Abate</dc:creator>
  <cp:lastModifiedBy>EMANUELE FITTIPALDI</cp:lastModifiedBy>
  <cp:revision>47</cp:revision>
  <dcterms:created xsi:type="dcterms:W3CDTF">2021-06-06T13:44:46Z</dcterms:created>
  <dcterms:modified xsi:type="dcterms:W3CDTF">2022-07-15T13:24:23Z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